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4" r:id="rId9"/>
    <p:sldId id="277" r:id="rId10"/>
    <p:sldId id="263" r:id="rId11"/>
    <p:sldId id="269" r:id="rId12"/>
    <p:sldId id="270" r:id="rId13"/>
    <p:sldId id="275" r:id="rId14"/>
    <p:sldId id="280" r:id="rId15"/>
  </p:sldIdLst>
  <p:sldSz cx="9144000" cy="5143500" type="screen16x9"/>
  <p:notesSz cx="6858000" cy="9144000"/>
  <p:embeddedFontLst>
    <p:embeddedFont>
      <p:font typeface="Baskerville Old Face" panose="02020602080505020303" pitchFamily="18" charset="77"/>
      <p:regular r:id="rId17"/>
    </p:embeddedFont>
    <p:embeddedFont>
      <p:font typeface="Economica" panose="02000506040000020004" pitchFamily="2" charset="77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42" d="100"/>
          <a:sy n="142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dirty="0"/>
            <a:t>User Registration service</a:t>
          </a:r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58B5AAC8-71A0-4087-9753-2A31B68142BD}">
      <dgm:prSet/>
      <dgm:spPr/>
      <dgm:t>
        <a:bodyPr/>
        <a:lstStyle/>
        <a:p>
          <a:r>
            <a:rPr lang="en-US" dirty="0"/>
            <a:t>Shopping Cart service</a:t>
          </a:r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77D42B2E-018D-4BF1-983F-E1E502410EAC}">
      <dgm:prSet/>
      <dgm:spPr/>
      <dgm:t>
        <a:bodyPr/>
        <a:lstStyle/>
        <a:p>
          <a:r>
            <a:rPr lang="en-US" dirty="0"/>
            <a:t>Catalog service</a:t>
          </a:r>
        </a:p>
      </dgm:t>
    </dgm:pt>
    <dgm:pt modelId="{AC8C9DDE-AD6A-422B-9E16-7A8CBA76B9F4}" type="parTrans" cxnId="{CD0834C7-0AB4-40B5-9063-4B02AF499626}">
      <dgm:prSet/>
      <dgm:spPr/>
      <dgm:t>
        <a:bodyPr/>
        <a:lstStyle/>
        <a:p>
          <a:endParaRPr lang="en-US"/>
        </a:p>
      </dgm:t>
    </dgm:pt>
    <dgm:pt modelId="{0B1C26B7-092B-40C1-B5BC-519D75B06063}" type="sibTrans" cxnId="{CD0834C7-0AB4-40B5-9063-4B02AF499626}">
      <dgm:prSet/>
      <dgm:spPr/>
      <dgm:t>
        <a:bodyPr/>
        <a:lstStyle/>
        <a:p>
          <a:endParaRPr lang="en-US"/>
        </a:p>
      </dgm:t>
    </dgm:pt>
    <dgm:pt modelId="{4A4DE169-AF50-6944-8ABC-A4A12B074297}">
      <dgm:prSet/>
      <dgm:spPr/>
      <dgm:t>
        <a:bodyPr/>
        <a:lstStyle/>
        <a:p>
          <a:r>
            <a:rPr lang="en-US" dirty="0"/>
            <a:t>API Gateway</a:t>
          </a:r>
        </a:p>
      </dgm:t>
    </dgm:pt>
    <dgm:pt modelId="{8798CD2B-4DE2-2247-B2A5-7777D8364B01}" type="parTrans" cxnId="{B9FEBBB7-E5A1-DC49-B296-B9664217E987}">
      <dgm:prSet/>
      <dgm:spPr/>
      <dgm:t>
        <a:bodyPr/>
        <a:lstStyle/>
        <a:p>
          <a:endParaRPr lang="en-GB"/>
        </a:p>
      </dgm:t>
    </dgm:pt>
    <dgm:pt modelId="{14FCDA03-B48C-0143-9C0E-B60764A7C25F}" type="sibTrans" cxnId="{B9FEBBB7-E5A1-DC49-B296-B9664217E987}">
      <dgm:prSet/>
      <dgm:spPr/>
      <dgm:t>
        <a:bodyPr/>
        <a:lstStyle/>
        <a:p>
          <a:endParaRPr lang="en-GB"/>
        </a:p>
      </dgm:t>
    </dgm:pt>
    <dgm:pt modelId="{4F416215-E562-3047-ABE0-54C1A751926E}">
      <dgm:prSet/>
      <dgm:spPr/>
      <dgm:t>
        <a:bodyPr/>
        <a:lstStyle/>
        <a:p>
          <a:r>
            <a:rPr lang="en-US" dirty="0"/>
            <a:t>Eureka Server</a:t>
          </a:r>
        </a:p>
      </dgm:t>
    </dgm:pt>
    <dgm:pt modelId="{2845312B-E5AD-F741-A322-139AD60EF988}" type="parTrans" cxnId="{17F06502-A0ED-8343-873B-0C34F76AECFD}">
      <dgm:prSet/>
      <dgm:spPr/>
      <dgm:t>
        <a:bodyPr/>
        <a:lstStyle/>
        <a:p>
          <a:endParaRPr lang="en-GB"/>
        </a:p>
      </dgm:t>
    </dgm:pt>
    <dgm:pt modelId="{F64F322F-1967-8846-828F-7388BEF3B223}" type="sibTrans" cxnId="{17F06502-A0ED-8343-873B-0C34F76AECFD}">
      <dgm:prSet/>
      <dgm:spPr/>
      <dgm:t>
        <a:bodyPr/>
        <a:lstStyle/>
        <a:p>
          <a:endParaRPr lang="en-GB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5"/>
      <dgm:spPr/>
    </dgm:pt>
    <dgm:pt modelId="{1B5466DE-6716-41CF-B0A2-E3612F21D8C4}" type="pres">
      <dgm:prSet presAssocID="{0F86D26B-27D9-4B2C-867C-1E753E93583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5" custLinFactNeighborX="588"/>
      <dgm:spPr/>
    </dgm:pt>
    <dgm:pt modelId="{D782543A-4E35-4DB2-BA49-52229F15B566}" type="pres">
      <dgm:prSet presAssocID="{0F86D26B-27D9-4B2C-867C-1E753E93583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5" custAng="0"/>
      <dgm:spPr/>
    </dgm:pt>
    <dgm:pt modelId="{1B98DBA5-3B28-48EE-92CE-F0AF6C117A2F}" type="pres">
      <dgm:prSet presAssocID="{0F86D26B-27D9-4B2C-867C-1E753E93583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0B4AA86-63CC-6346-85B6-15C74F591A5B}" type="pres">
      <dgm:prSet presAssocID="{0F86D26B-27D9-4B2C-867C-1E753E93583D}" presName="wedge4" presStyleLbl="node1" presStyleIdx="3" presStyleCnt="5"/>
      <dgm:spPr/>
    </dgm:pt>
    <dgm:pt modelId="{C30A0DBC-B6AB-A04B-9D32-77DCB37FFB00}" type="pres">
      <dgm:prSet presAssocID="{0F86D26B-27D9-4B2C-867C-1E753E93583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2E607F97-A7F6-C743-9A68-189C9DB45E47}" type="pres">
      <dgm:prSet presAssocID="{0F86D26B-27D9-4B2C-867C-1E753E93583D}" presName="wedge5" presStyleLbl="node1" presStyleIdx="4" presStyleCnt="5"/>
      <dgm:spPr/>
    </dgm:pt>
    <dgm:pt modelId="{20C84D1D-94D7-6149-9B34-B4D6536FFF98}" type="pres">
      <dgm:prSet presAssocID="{0F86D26B-27D9-4B2C-867C-1E753E93583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7F06502-A0ED-8343-873B-0C34F76AECFD}" srcId="{0F86D26B-27D9-4B2C-867C-1E753E93583D}" destId="{4F416215-E562-3047-ABE0-54C1A751926E}" srcOrd="4" destOrd="0" parTransId="{2845312B-E5AD-F741-A322-139AD60EF988}" sibTransId="{F64F322F-1967-8846-828F-7388BEF3B223}"/>
    <dgm:cxn modelId="{8473E006-32BD-6C42-9142-9058F539073B}" type="presOf" srcId="{4A4DE169-AF50-6944-8ABC-A4A12B074297}" destId="{F0B4AA86-63CC-6346-85B6-15C74F591A5B}" srcOrd="0" destOrd="0" presId="urn:microsoft.com/office/officeart/2005/8/layout/chart3"/>
    <dgm:cxn modelId="{6D43EB2E-10C1-2348-9BA6-527377A52820}" type="presOf" srcId="{4A4DE169-AF50-6944-8ABC-A4A12B074297}" destId="{C30A0DBC-B6AB-A04B-9D32-77DCB37FFB00}" srcOrd="1" destOrd="0" presId="urn:microsoft.com/office/officeart/2005/8/layout/chart3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BC93558-3C7B-DA4F-8DEB-265703C93A60}" type="presOf" srcId="{4F416215-E562-3047-ABE0-54C1A751926E}" destId="{20C84D1D-94D7-6149-9B34-B4D6536FFF98}" srcOrd="1" destOrd="0" presId="urn:microsoft.com/office/officeart/2005/8/layout/chart3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B9FEBBB7-E5A1-DC49-B296-B9664217E987}" srcId="{0F86D26B-27D9-4B2C-867C-1E753E93583D}" destId="{4A4DE169-AF50-6944-8ABC-A4A12B074297}" srcOrd="3" destOrd="0" parTransId="{8798CD2B-4DE2-2247-B2A5-7777D8364B01}" sibTransId="{14FCDA03-B48C-0143-9C0E-B60764A7C25F}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CD0834C7-0AB4-40B5-9063-4B02AF499626}" srcId="{0F86D26B-27D9-4B2C-867C-1E753E93583D}" destId="{77D42B2E-018D-4BF1-983F-E1E502410EAC}" srcOrd="2" destOrd="0" parTransId="{AC8C9DDE-AD6A-422B-9E16-7A8CBA76B9F4}" sibTransId="{0B1C26B7-092B-40C1-B5BC-519D75B06063}"/>
    <dgm:cxn modelId="{9619B4D4-ED2F-414C-B804-CD71E8C44806}" type="presOf" srcId="{77D42B2E-018D-4BF1-983F-E1E502410EAC}" destId="{1B98DBA5-3B28-48EE-92CE-F0AF6C117A2F}" srcOrd="1" destOrd="0" presId="urn:microsoft.com/office/officeart/2005/8/layout/chart3"/>
    <dgm:cxn modelId="{F84D99F3-B7D9-4CBB-8E6A-902DEEFDB47A}" type="presOf" srcId="{77D42B2E-018D-4BF1-983F-E1E502410EAC}" destId="{9585382F-9D71-4550-861A-7CC0BE490CF5}" srcOrd="0" destOrd="0" presId="urn:microsoft.com/office/officeart/2005/8/layout/chart3"/>
    <dgm:cxn modelId="{5DCC86F6-69F5-5044-9006-F9E989059D54}" type="presOf" srcId="{4F416215-E562-3047-ABE0-54C1A751926E}" destId="{2E607F97-A7F6-C743-9A68-189C9DB45E47}" srcOrd="0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1673698D-7323-5B4D-8FB7-5DBADE860FF1}" type="presParOf" srcId="{0B8FF1B3-AD35-478C-8CDD-AA01A94A9F07}" destId="{F0B4AA86-63CC-6346-85B6-15C74F591A5B}" srcOrd="6" destOrd="0" presId="urn:microsoft.com/office/officeart/2005/8/layout/chart3"/>
    <dgm:cxn modelId="{20E0E3F8-70D5-BD49-8960-00F19065D101}" type="presParOf" srcId="{0B8FF1B3-AD35-478C-8CDD-AA01A94A9F07}" destId="{C30A0DBC-B6AB-A04B-9D32-77DCB37FFB00}" srcOrd="7" destOrd="0" presId="urn:microsoft.com/office/officeart/2005/8/layout/chart3"/>
    <dgm:cxn modelId="{40073C8A-28F8-D94E-80F8-561825DB8E75}" type="presParOf" srcId="{0B8FF1B3-AD35-478C-8CDD-AA01A94A9F07}" destId="{2E607F97-A7F6-C743-9A68-189C9DB45E47}" srcOrd="8" destOrd="0" presId="urn:microsoft.com/office/officeart/2005/8/layout/chart3"/>
    <dgm:cxn modelId="{D9668C73-F22F-B74B-9D93-6AC26249B5B3}" type="presParOf" srcId="{0B8FF1B3-AD35-478C-8CDD-AA01A94A9F07}" destId="{20C84D1D-94D7-6149-9B34-B4D6536FFF98}" srcOrd="9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673862" y="237663"/>
          <a:ext cx="3341217" cy="3341217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Registration service</a:t>
          </a:r>
        </a:p>
      </dsp:txBody>
      <dsp:txXfrm>
        <a:off x="2386634" y="736857"/>
        <a:ext cx="1133627" cy="775639"/>
      </dsp:txXfrm>
    </dsp:sp>
    <dsp:sp modelId="{F4E1F280-72E2-46D9-9FDE-77B54D23EA5C}">
      <dsp:nvSpPr>
        <dsp:cNvPr id="0" name=""/>
        <dsp:cNvSpPr/>
      </dsp:nvSpPr>
      <dsp:spPr>
        <a:xfrm>
          <a:off x="576566" y="398758"/>
          <a:ext cx="3341217" cy="3341217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Shopping Cart service</a:t>
          </a:r>
        </a:p>
      </dsp:txBody>
      <dsp:txXfrm>
        <a:off x="2760290" y="1910261"/>
        <a:ext cx="994410" cy="839282"/>
      </dsp:txXfrm>
    </dsp:sp>
    <dsp:sp modelId="{9585382F-9D71-4550-861A-7CC0BE490CF5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Catalog service</a:t>
          </a:r>
        </a:p>
      </dsp:txBody>
      <dsp:txXfrm>
        <a:off x="1630882" y="2904671"/>
        <a:ext cx="1193292" cy="715975"/>
      </dsp:txXfrm>
    </dsp:sp>
    <dsp:sp modelId="{F0B4AA86-63CC-6346-85B6-15C74F591A5B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API Gateway</a:t>
          </a:r>
        </a:p>
      </dsp:txBody>
      <dsp:txXfrm>
        <a:off x="716025" y="1910261"/>
        <a:ext cx="994410" cy="839282"/>
      </dsp:txXfrm>
    </dsp:sp>
    <dsp:sp modelId="{2E607F97-A7F6-C743-9A68-189C9DB45E47}">
      <dsp:nvSpPr>
        <dsp:cNvPr id="0" name=""/>
        <dsp:cNvSpPr/>
      </dsp:nvSpPr>
      <dsp:spPr>
        <a:xfrm>
          <a:off x="556919" y="398758"/>
          <a:ext cx="3341217" cy="3341217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Eureka Server</a:t>
          </a:r>
        </a:p>
      </dsp:txBody>
      <dsp:txXfrm>
        <a:off x="1044180" y="907896"/>
        <a:ext cx="1133627" cy="775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3683827" y="1496369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5" y="2499665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489649" y="-622168"/>
            <a:ext cx="5025312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Baskerville Old Face" panose="02020602080505020303" pitchFamily="18" charset="77"/>
              </a:rPr>
              <a:t>Shop-At-Home</a:t>
            </a:r>
            <a:endParaRPr sz="4400" b="1" dirty="0">
              <a:latin typeface="Baskerville Old Face" panose="02020602080505020303" pitchFamily="18" charset="77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-1074153" y="3119767"/>
            <a:ext cx="6076458" cy="164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	</a:t>
            </a:r>
            <a:r>
              <a:rPr lang="en" sz="2800" b="1" dirty="0"/>
              <a:t>Team 4:</a:t>
            </a:r>
            <a:br>
              <a:rPr lang="en" b="1" dirty="0"/>
            </a:br>
            <a:r>
              <a:rPr lang="en" b="1" dirty="0"/>
              <a:t>	Vipul Prakash</a:t>
            </a:r>
            <a:br>
              <a:rPr lang="en" b="1" dirty="0"/>
            </a:br>
            <a:r>
              <a:rPr lang="en" b="1" dirty="0"/>
              <a:t>	  Nishant Kumar</a:t>
            </a:r>
            <a:br>
              <a:rPr lang="en" b="1" dirty="0"/>
            </a:br>
            <a:r>
              <a:rPr lang="en" b="1" dirty="0"/>
              <a:t>                  Manasa Kolipakula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0B4F4-B20C-4608-ABC9-6A2495284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387" y="1746707"/>
            <a:ext cx="3497343" cy="200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9E994-862A-4D66-8BAA-5AFAD35E03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2940" y="2687250"/>
            <a:ext cx="861060" cy="1890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Project Flow 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385005-13E8-4D46-965E-5CE27C83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8425"/>
            <a:ext cx="9144000" cy="39466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1"/>
            <a:ext cx="9144000" cy="13982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326777"/>
            <a:ext cx="9144000" cy="449663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</a:t>
            </a:r>
          </a:p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          </a:t>
            </a:r>
            <a:r>
              <a:rPr lang="en" dirty="0">
                <a:solidFill>
                  <a:schemeClr val="bg1"/>
                </a:solidFill>
              </a:rPr>
              <a:t>The Shop- at-home app helps the user to </a:t>
            </a:r>
            <a:r>
              <a:rPr lang="en-US" dirty="0">
                <a:solidFill>
                  <a:schemeClr val="bg1"/>
                </a:solidFill>
              </a:rPr>
              <a:t>shop products online</a:t>
            </a:r>
            <a:r>
              <a:rPr lang="en" dirty="0">
                <a:solidFill>
                  <a:schemeClr val="bg1"/>
                </a:solidFill>
              </a:rPr>
              <a:t>. It also helps users to add the favourite </a:t>
            </a:r>
            <a:r>
              <a:rPr lang="en-US" dirty="0">
                <a:solidFill>
                  <a:schemeClr val="bg1"/>
                </a:solidFill>
              </a:rPr>
              <a:t>items to the cart</a:t>
            </a:r>
            <a:r>
              <a:rPr lang="en" dirty="0">
                <a:solidFill>
                  <a:schemeClr val="bg1"/>
                </a:solidFill>
              </a:rPr>
              <a:t> and view the cart. 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8A2887A-6A24-6B4D-AE4E-A555568DF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8F79FC-478B-B242-9BCD-5436759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8B19DB5-6199-B644-B798-161008CF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541"/>
            <a:ext cx="9144000" cy="572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449580" y="2166072"/>
            <a:ext cx="1813560" cy="104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Postman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4660" y="1845840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>
                <a:solidFill>
                  <a:schemeClr val="bg1"/>
                </a:solidFill>
              </a:rPr>
              <a:t>Catalogue API</a:t>
            </a: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  <a:latin typeface="+mn-lt"/>
              </a:rPr>
              <a:t>View/update/add</a:t>
            </a: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DD8C5-DA01-41AC-A33B-577C75449896}"/>
              </a:ext>
            </a:extLst>
          </p:cNvPr>
          <p:cNvSpPr/>
          <p:nvPr/>
        </p:nvSpPr>
        <p:spPr>
          <a:xfrm>
            <a:off x="2994660" y="299466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ea typeface="Open Sans" panose="020B0604020202020204" charset="0"/>
                <a:cs typeface="Open Sans" panose="020B0604020202020204" charset="0"/>
              </a:rPr>
              <a:t>Shopping Cart API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900" dirty="0"/>
              <a:t>Add/view to Cart</a:t>
            </a: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6751320" y="998220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4A736E-26CF-4ABD-9A5F-CDE68267DE9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189220" y="3360420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stCxn id="9" idx="3"/>
          </p:cNvCxnSpPr>
          <p:nvPr/>
        </p:nvCxnSpPr>
        <p:spPr>
          <a:xfrm>
            <a:off x="5189220" y="2268348"/>
            <a:ext cx="15621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 flipV="1">
            <a:off x="5189220" y="1483104"/>
            <a:ext cx="1562100" cy="13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>
            <a:off x="5265420" y="1221343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/>
              <a:t>OST </a:t>
            </a:r>
            <a:r>
              <a:rPr lang="en-US" sz="1100" dirty="0"/>
              <a:t>request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E34770-9853-453A-B141-2D35DC6CDB42}"/>
              </a:ext>
            </a:extLst>
          </p:cNvPr>
          <p:cNvSpPr/>
          <p:nvPr/>
        </p:nvSpPr>
        <p:spPr>
          <a:xfrm>
            <a:off x="5257800" y="1444896"/>
            <a:ext cx="14173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>
            <a:off x="5265420" y="2053931"/>
            <a:ext cx="9364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GET/POST</a:t>
            </a:r>
            <a:endParaRPr lang="en-US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761A14-22B1-4A5E-A673-975DA5BF97F5}"/>
              </a:ext>
            </a:extLst>
          </p:cNvPr>
          <p:cNvSpPr/>
          <p:nvPr/>
        </p:nvSpPr>
        <p:spPr>
          <a:xfrm>
            <a:off x="5265421" y="3135319"/>
            <a:ext cx="1320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GET/POST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stCxn id="2" idx="0"/>
            <a:endCxn id="3" idx="1"/>
          </p:cNvCxnSpPr>
          <p:nvPr/>
        </p:nvCxnSpPr>
        <p:spPr>
          <a:xfrm rot="5400000" flipH="1" flipV="1">
            <a:off x="1774464" y="945876"/>
            <a:ext cx="802092" cy="1638300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/>
          <p:nvPr/>
        </p:nvCxnSpPr>
        <p:spPr>
          <a:xfrm>
            <a:off x="2263140" y="240792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EE52EE8-710A-4087-A4A4-75A4153384F4}"/>
              </a:ext>
            </a:extLst>
          </p:cNvPr>
          <p:cNvCxnSpPr/>
          <p:nvPr/>
        </p:nvCxnSpPr>
        <p:spPr>
          <a:xfrm>
            <a:off x="2263140" y="3098810"/>
            <a:ext cx="7315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1664970" y="1152512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632460" y="1508018"/>
            <a:ext cx="11734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E785ED-671A-4CB0-8E7E-C9033682C54F}"/>
              </a:ext>
            </a:extLst>
          </p:cNvPr>
          <p:cNvSpPr txBox="1"/>
          <p:nvPr/>
        </p:nvSpPr>
        <p:spPr>
          <a:xfrm>
            <a:off x="2171700" y="2873709"/>
            <a:ext cx="12845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GET/POST</a:t>
            </a:r>
            <a:endParaRPr lang="en-US" sz="1100" dirty="0"/>
          </a:p>
        </p:txBody>
      </p:sp>
      <p:sp>
        <p:nvSpPr>
          <p:cNvPr id="34" name="Cylinder 33">
            <a:extLst>
              <a:ext uri="{FF2B5EF4-FFF2-40B4-BE49-F238E27FC236}">
                <a16:creationId xmlns:a16="http://schemas.microsoft.com/office/drawing/2014/main" id="{11A2EAC1-0DCC-4C68-87B8-4F8CC300EA5E}"/>
              </a:ext>
            </a:extLst>
          </p:cNvPr>
          <p:cNvSpPr/>
          <p:nvPr/>
        </p:nvSpPr>
        <p:spPr>
          <a:xfrm>
            <a:off x="6746553" y="2007872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ED96A333-B396-4F7B-AC36-CC3E8F01E9A3}"/>
              </a:ext>
            </a:extLst>
          </p:cNvPr>
          <p:cNvSpPr/>
          <p:nvPr/>
        </p:nvSpPr>
        <p:spPr>
          <a:xfrm>
            <a:off x="6760846" y="3058013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115A80-EDA2-4436-9836-B43C4D88FB2E}"/>
              </a:ext>
            </a:extLst>
          </p:cNvPr>
          <p:cNvSpPr txBox="1"/>
          <p:nvPr/>
        </p:nvSpPr>
        <p:spPr>
          <a:xfrm>
            <a:off x="2171700" y="2140281"/>
            <a:ext cx="13012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GET/POST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Onboarding-Architecture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Project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326587" y="969027"/>
            <a:ext cx="3716493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j-lt"/>
              </a:rPr>
              <a:t>Problem Statement</a:t>
            </a:r>
            <a:endParaRPr sz="3200" dirty="0">
              <a:latin typeface="+mj-lt"/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697508" y="153238"/>
            <a:ext cx="4185172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>
              <a:buNone/>
            </a:pPr>
            <a:r>
              <a:rPr lang="en-US" b="1" u="sng" dirty="0"/>
              <a:t>E-commerce with shopping cart :</a:t>
            </a:r>
          </a:p>
          <a:p>
            <a:pPr lvl="0" algn="just">
              <a:buFont typeface="Wingdings" pitchFamily="2" charset="2"/>
              <a:buChar char="v"/>
            </a:pPr>
            <a:endParaRPr lang="en-US" dirty="0"/>
          </a:p>
          <a:p>
            <a:pPr lvl="0" algn="just">
              <a:buFont typeface="Wingdings" pitchFamily="2" charset="2"/>
              <a:buChar char="v"/>
            </a:pPr>
            <a:r>
              <a:rPr lang="en-US" dirty="0"/>
              <a:t>Users can log in once registration is done. </a:t>
            </a:r>
          </a:p>
          <a:p>
            <a:pPr lvl="0" algn="just">
              <a:buFont typeface="Wingdings" pitchFamily="2" charset="2"/>
              <a:buChar char="v"/>
            </a:pPr>
            <a:endParaRPr lang="en-US" dirty="0"/>
          </a:p>
          <a:p>
            <a:pPr lvl="0" algn="just">
              <a:buFont typeface="Wingdings" pitchFamily="2" charset="2"/>
              <a:buChar char="v"/>
            </a:pPr>
            <a:r>
              <a:rPr lang="en-US" dirty="0"/>
              <a:t>Users will select products and can check out with a cart with all products he/she is interested to buy.</a:t>
            </a:r>
          </a:p>
          <a:p>
            <a:pPr lvl="0" algn="just">
              <a:buFont typeface="Wingdings" pitchFamily="2" charset="2"/>
              <a:buChar char="v"/>
            </a:pPr>
            <a:endParaRPr lang="en-US" dirty="0"/>
          </a:p>
          <a:p>
            <a:pPr lvl="0" algn="just">
              <a:buFont typeface="Wingdings" pitchFamily="2" charset="2"/>
              <a:buChar char="v"/>
            </a:pPr>
            <a:r>
              <a:rPr lang="en-US" dirty="0"/>
              <a:t>Admin will add, delete and update the product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Our objective is  </a:t>
            </a:r>
            <a:r>
              <a:rPr lang="en-US" dirty="0">
                <a:solidFill>
                  <a:schemeClr val="bg1"/>
                </a:solidFill>
              </a:rPr>
              <a:t>to provide </a:t>
            </a:r>
            <a:r>
              <a:rPr lang="en" dirty="0">
                <a:solidFill>
                  <a:schemeClr val="bg1"/>
                </a:solidFill>
              </a:rPr>
              <a:t>best user experience to </a:t>
            </a:r>
            <a:r>
              <a:rPr lang="en-US" dirty="0">
                <a:solidFill>
                  <a:schemeClr val="bg1"/>
                </a:solidFill>
              </a:rPr>
              <a:t>shop online with out stepping outside.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Objective :</a:t>
            </a:r>
            <a:endParaRPr sz="3600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+mj-lt"/>
              </a:rPr>
              <a:t>Microservices</a:t>
            </a:r>
            <a:endParaRPr sz="32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175714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787284" y="1564497"/>
            <a:ext cx="5348621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Project Overview 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7271683" y="2317416"/>
            <a:ext cx="729974" cy="82245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3D7327-6F44-4C25-9C67-A8A109C86391}"/>
              </a:ext>
            </a:extLst>
          </p:cNvPr>
          <p:cNvSpPr/>
          <p:nvPr/>
        </p:nvSpPr>
        <p:spPr>
          <a:xfrm>
            <a:off x="1014413" y="1671638"/>
            <a:ext cx="729973" cy="210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Client/Postman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252EAE-9DAD-4D81-8604-26386309A3E6}"/>
              </a:ext>
            </a:extLst>
          </p:cNvPr>
          <p:cNvSpPr/>
          <p:nvPr/>
        </p:nvSpPr>
        <p:spPr>
          <a:xfrm>
            <a:off x="2657475" y="1671638"/>
            <a:ext cx="729972" cy="210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879F912-F6D4-4F47-87C7-DA3477534397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1744386" y="2725341"/>
            <a:ext cx="913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47631A7-3703-49C9-A62B-929D77743390}"/>
              </a:ext>
            </a:extLst>
          </p:cNvPr>
          <p:cNvSpPr/>
          <p:nvPr/>
        </p:nvSpPr>
        <p:spPr>
          <a:xfrm>
            <a:off x="4985018" y="413822"/>
            <a:ext cx="1194325" cy="1350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Registration Service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9981C33-6CCB-4769-9005-47FB14CEA9A9}"/>
              </a:ext>
            </a:extLst>
          </p:cNvPr>
          <p:cNvSpPr/>
          <p:nvPr/>
        </p:nvSpPr>
        <p:spPr>
          <a:xfrm>
            <a:off x="4952870" y="2096424"/>
            <a:ext cx="1258619" cy="1293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Catalogue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03472A-6902-431A-A7B5-3BCA53F5105D}"/>
              </a:ext>
            </a:extLst>
          </p:cNvPr>
          <p:cNvSpPr/>
          <p:nvPr/>
        </p:nvSpPr>
        <p:spPr>
          <a:xfrm>
            <a:off x="4952870" y="3868471"/>
            <a:ext cx="1258619" cy="835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 Service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9784FA-C60C-4E87-8AAD-DD805AFADE31}"/>
              </a:ext>
            </a:extLst>
          </p:cNvPr>
          <p:cNvCxnSpPr>
            <a:stCxn id="12" idx="3"/>
            <a:endCxn id="50" idx="1"/>
          </p:cNvCxnSpPr>
          <p:nvPr/>
        </p:nvCxnSpPr>
        <p:spPr>
          <a:xfrm flipV="1">
            <a:off x="3387447" y="1088836"/>
            <a:ext cx="1597571" cy="1636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49A516-8CBF-430D-9B49-2CED3C648E47}"/>
              </a:ext>
            </a:extLst>
          </p:cNvPr>
          <p:cNvCxnSpPr>
            <a:cxnSpLocks/>
          </p:cNvCxnSpPr>
          <p:nvPr/>
        </p:nvCxnSpPr>
        <p:spPr>
          <a:xfrm>
            <a:off x="5606242" y="1763849"/>
            <a:ext cx="0" cy="332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E69625C-4B6E-430E-B6BE-267688070128}"/>
              </a:ext>
            </a:extLst>
          </p:cNvPr>
          <p:cNvCxnSpPr>
            <a:endCxn id="50" idx="3"/>
          </p:cNvCxnSpPr>
          <p:nvPr/>
        </p:nvCxnSpPr>
        <p:spPr>
          <a:xfrm flipH="1">
            <a:off x="6179343" y="1088836"/>
            <a:ext cx="7286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E10988F-812B-4C78-83A7-89E81C294FCC}"/>
              </a:ext>
            </a:extLst>
          </p:cNvPr>
          <p:cNvCxnSpPr>
            <a:stCxn id="12" idx="3"/>
            <a:endCxn id="51" idx="1"/>
          </p:cNvCxnSpPr>
          <p:nvPr/>
        </p:nvCxnSpPr>
        <p:spPr>
          <a:xfrm>
            <a:off x="3387447" y="2725341"/>
            <a:ext cx="1565423" cy="1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1F5E7DE-EA74-42A6-BF85-594EA94EEE04}"/>
              </a:ext>
            </a:extLst>
          </p:cNvPr>
          <p:cNvCxnSpPr>
            <a:stCxn id="12" idx="3"/>
            <a:endCxn id="52" idx="1"/>
          </p:cNvCxnSpPr>
          <p:nvPr/>
        </p:nvCxnSpPr>
        <p:spPr>
          <a:xfrm>
            <a:off x="3387447" y="2725341"/>
            <a:ext cx="1565423" cy="156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5EC54FB-DFFF-4454-86E3-1D51236BACE4}"/>
              </a:ext>
            </a:extLst>
          </p:cNvPr>
          <p:cNvCxnSpPr>
            <a:stCxn id="51" idx="3"/>
            <a:endCxn id="70" idx="2"/>
          </p:cNvCxnSpPr>
          <p:nvPr/>
        </p:nvCxnSpPr>
        <p:spPr>
          <a:xfrm flipV="1">
            <a:off x="6211489" y="2728644"/>
            <a:ext cx="1060194" cy="1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A9BFC36-2DEB-45C7-A83E-9EC7511CA0C5}"/>
              </a:ext>
            </a:extLst>
          </p:cNvPr>
          <p:cNvCxnSpPr>
            <a:stCxn id="52" idx="0"/>
            <a:endCxn id="51" idx="2"/>
          </p:cNvCxnSpPr>
          <p:nvPr/>
        </p:nvCxnSpPr>
        <p:spPr>
          <a:xfrm flipV="1">
            <a:off x="5582180" y="3389443"/>
            <a:ext cx="0" cy="47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049CA85-5AC5-474B-BF7B-78D5DCA7D197}"/>
              </a:ext>
            </a:extLst>
          </p:cNvPr>
          <p:cNvCxnSpPr>
            <a:stCxn id="50" idx="3"/>
          </p:cNvCxnSpPr>
          <p:nvPr/>
        </p:nvCxnSpPr>
        <p:spPr>
          <a:xfrm flipV="1">
            <a:off x="6179343" y="1088835"/>
            <a:ext cx="1457327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374438F-FF1B-4E4E-ADD0-489C47782064}"/>
              </a:ext>
            </a:extLst>
          </p:cNvPr>
          <p:cNvCxnSpPr>
            <a:endCxn id="70" idx="1"/>
          </p:cNvCxnSpPr>
          <p:nvPr/>
        </p:nvCxnSpPr>
        <p:spPr>
          <a:xfrm>
            <a:off x="7636670" y="1046275"/>
            <a:ext cx="0" cy="1271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39BF12E-119E-47F5-A282-7ED5E1A12F82}"/>
              </a:ext>
            </a:extLst>
          </p:cNvPr>
          <p:cNvCxnSpPr/>
          <p:nvPr/>
        </p:nvCxnSpPr>
        <p:spPr>
          <a:xfrm flipH="1">
            <a:off x="6243638" y="4364831"/>
            <a:ext cx="6643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7E2DE51-3710-4285-A134-D76B43CE19E0}"/>
              </a:ext>
            </a:extLst>
          </p:cNvPr>
          <p:cNvCxnSpPr/>
          <p:nvPr/>
        </p:nvCxnSpPr>
        <p:spPr>
          <a:xfrm>
            <a:off x="6908006" y="4364831"/>
            <a:ext cx="792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1577E7F-9F0F-498C-A3F0-8952534F4E4A}"/>
              </a:ext>
            </a:extLst>
          </p:cNvPr>
          <p:cNvCxnSpPr>
            <a:cxnSpLocks/>
          </p:cNvCxnSpPr>
          <p:nvPr/>
        </p:nvCxnSpPr>
        <p:spPr>
          <a:xfrm>
            <a:off x="7650958" y="3089864"/>
            <a:ext cx="0" cy="1274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205EAFE-9ABB-449C-89C7-6045D0CA4715}"/>
              </a:ext>
            </a:extLst>
          </p:cNvPr>
          <p:cNvCxnSpPr/>
          <p:nvPr/>
        </p:nvCxnSpPr>
        <p:spPr>
          <a:xfrm flipV="1">
            <a:off x="6908006" y="1088835"/>
            <a:ext cx="0" cy="78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90A563-C968-9A47-855C-1C8FF2C9CD61}"/>
              </a:ext>
            </a:extLst>
          </p:cNvPr>
          <p:cNvCxnSpPr>
            <a:cxnSpLocks/>
          </p:cNvCxnSpPr>
          <p:nvPr/>
        </p:nvCxnSpPr>
        <p:spPr>
          <a:xfrm>
            <a:off x="6243638" y="4025153"/>
            <a:ext cx="363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D6B48A-6D09-884B-910E-BFE761B41695}"/>
              </a:ext>
            </a:extLst>
          </p:cNvPr>
          <p:cNvCxnSpPr>
            <a:cxnSpLocks/>
          </p:cNvCxnSpPr>
          <p:nvPr/>
        </p:nvCxnSpPr>
        <p:spPr>
          <a:xfrm flipV="1">
            <a:off x="6606988" y="1472094"/>
            <a:ext cx="0" cy="255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C632BE1-B854-DE48-9E80-4EBBDE6719E2}"/>
              </a:ext>
            </a:extLst>
          </p:cNvPr>
          <p:cNvCxnSpPr>
            <a:cxnSpLocks/>
          </p:cNvCxnSpPr>
          <p:nvPr/>
        </p:nvCxnSpPr>
        <p:spPr>
          <a:xfrm flipH="1">
            <a:off x="6179343" y="1472094"/>
            <a:ext cx="4276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53BE36-B6C4-DF41-B7B6-EB1D3230B78E}"/>
              </a:ext>
            </a:extLst>
          </p:cNvPr>
          <p:cNvSpPr txBox="1"/>
          <p:nvPr/>
        </p:nvSpPr>
        <p:spPr>
          <a:xfrm>
            <a:off x="6573668" y="3341048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Feign Call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4D7CDA-5C2D-5641-826F-E1B0FE991A73}"/>
              </a:ext>
            </a:extLst>
          </p:cNvPr>
          <p:cNvSpPr txBox="1"/>
          <p:nvPr/>
        </p:nvSpPr>
        <p:spPr>
          <a:xfrm>
            <a:off x="5092720" y="3530235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Feign Call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FEEDD3-C3DB-6943-831F-4F3839777488}"/>
              </a:ext>
            </a:extLst>
          </p:cNvPr>
          <p:cNvSpPr txBox="1"/>
          <p:nvPr/>
        </p:nvSpPr>
        <p:spPr>
          <a:xfrm>
            <a:off x="5108355" y="1788806"/>
            <a:ext cx="873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Feign Call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A11F5-0A81-144F-B563-CA89A256560B}"/>
              </a:ext>
            </a:extLst>
          </p:cNvPr>
          <p:cNvSpPr txBox="1"/>
          <p:nvPr/>
        </p:nvSpPr>
        <p:spPr>
          <a:xfrm>
            <a:off x="3731292" y="2481323"/>
            <a:ext cx="1079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Admin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B0E79-B19D-534D-A9C3-1CFE1AF0A16B}"/>
              </a:ext>
            </a:extLst>
          </p:cNvPr>
          <p:cNvSpPr txBox="1"/>
          <p:nvPr/>
        </p:nvSpPr>
        <p:spPr>
          <a:xfrm rot="18887868">
            <a:off x="3665810" y="1567839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User Access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E21C91-D0CF-B449-A09D-88136FEAE276}"/>
              </a:ext>
            </a:extLst>
          </p:cNvPr>
          <p:cNvSpPr txBox="1"/>
          <p:nvPr/>
        </p:nvSpPr>
        <p:spPr>
          <a:xfrm rot="2782240">
            <a:off x="3668025" y="3539948"/>
            <a:ext cx="9765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User Access</a:t>
            </a:r>
          </a:p>
        </p:txBody>
      </p: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521025" y="39656"/>
            <a:ext cx="7548421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Technologies and Tools Used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C2F13-CC5C-4F95-9ECA-83CE3F41D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22" y="1348935"/>
            <a:ext cx="1357045" cy="127309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3AD1AF-436F-E041-AE77-4F971CEBB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161" y="1270938"/>
            <a:ext cx="1357045" cy="1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ySQL logo and symbol, meaning, history, PNG">
            <a:extLst>
              <a:ext uri="{FF2B5EF4-FFF2-40B4-BE49-F238E27FC236}">
                <a16:creationId xmlns:a16="http://schemas.microsoft.com/office/drawing/2014/main" id="{70033C54-12A0-C84A-9E81-E70669450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7" y="2815333"/>
            <a:ext cx="2291115" cy="143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75CAA8B-4058-994F-B701-9086F0CE4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940" y="3172014"/>
            <a:ext cx="2841035" cy="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cker Logos | Docker">
            <a:extLst>
              <a:ext uri="{FF2B5EF4-FFF2-40B4-BE49-F238E27FC236}">
                <a16:creationId xmlns:a16="http://schemas.microsoft.com/office/drawing/2014/main" id="{54B21A1E-BC96-B745-ACE7-444E9E00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038" y="2774503"/>
            <a:ext cx="2029410" cy="16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terate faster, innovate together | GitLab">
            <a:extLst>
              <a:ext uri="{FF2B5EF4-FFF2-40B4-BE49-F238E27FC236}">
                <a16:creationId xmlns:a16="http://schemas.microsoft.com/office/drawing/2014/main" id="{46B77583-97BE-8A48-BE6D-D0EB689FD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81" y="1306962"/>
            <a:ext cx="1938815" cy="135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63DB5FE7-EBDD-2543-8FEA-57F0361F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772" y="1252349"/>
            <a:ext cx="1357045" cy="13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1993473" y="1573462"/>
            <a:ext cx="5447232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Project Flow </a:t>
            </a:r>
            <a:endParaRPr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248</Words>
  <Application>Microsoft Macintosh PowerPoint</Application>
  <PresentationFormat>On-screen Show (16:9)</PresentationFormat>
  <Paragraphs>74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Wingdings</vt:lpstr>
      <vt:lpstr>Open Sans</vt:lpstr>
      <vt:lpstr>Economica</vt:lpstr>
      <vt:lpstr>Baskerville Old Face</vt:lpstr>
      <vt:lpstr>Luxe</vt:lpstr>
      <vt:lpstr>Shop-At-Home</vt:lpstr>
      <vt:lpstr>Outline</vt:lpstr>
      <vt:lpstr>Problem Statement</vt:lpstr>
      <vt:lpstr>Objective :</vt:lpstr>
      <vt:lpstr>Microservices </vt:lpstr>
      <vt:lpstr> Project Overview </vt:lpstr>
      <vt:lpstr>PowerPoint Presentation</vt:lpstr>
      <vt:lpstr>Technologies and Tools Used</vt:lpstr>
      <vt:lpstr> Project Flow </vt:lpstr>
      <vt:lpstr>PowerPoint Presentation</vt:lpstr>
      <vt:lpstr>   Conclusion</vt:lpstr>
      <vt:lpstr>PowerPoint Presentation</vt:lpstr>
      <vt:lpstr>PowerPoint Presentation</vt:lpstr>
      <vt:lpstr>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Tiwari, Shivansh</dc:creator>
  <cp:lastModifiedBy>Microsoft Office User</cp:lastModifiedBy>
  <cp:revision>90</cp:revision>
  <dcterms:modified xsi:type="dcterms:W3CDTF">2022-02-14T08:58:16Z</dcterms:modified>
</cp:coreProperties>
</file>